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B5B0-8351-4779-A4A4-34A66C85CD70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C8D2C-81FC-49DB-AF04-4582B73E6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8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8D2C-81FC-49DB-AF04-4582B73E63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8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059D2-5D0F-4D67-72ED-AE6BE2C0D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2CFCA-CF1E-6FB4-F6AA-E193BB8B4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25F70-09C5-340C-5930-F1B8EDA8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D2D7-44B1-4434-A196-3C7C4CFBB1D0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03FC4-46B0-98ED-28AD-2C7E746F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7526-EF79-8A94-178F-8B899D27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E69-FAD8-4582-995D-E07A1E33F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3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9D4A-3230-FDFB-46F5-930F2BFD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D333D-C0FF-EA8C-093C-6FA46775F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551E-0EDD-4A66-2BDA-6712B6C5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D2D7-44B1-4434-A196-3C7C4CFBB1D0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B0EED-4B46-4E7F-9148-ACA353963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31825-4EBF-1837-205D-0F24CD12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E69-FAD8-4582-995D-E07A1E33F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3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99730-FD8F-192E-1FC9-0969420E4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06BB9-1DEC-30DC-38AA-2A9611BC8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CF08D-F903-6AE8-B5F5-FFD7077D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D2D7-44B1-4434-A196-3C7C4CFBB1D0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2EE90-70F9-5F75-A7D3-9FA2B97C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B21E6-AA14-4C06-8ABC-6F912029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E69-FAD8-4582-995D-E07A1E33F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73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E664-57E5-6B5A-977E-B2B31382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26A1A-EDA4-B31D-982E-14F6DCD5F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CD745-3976-CF62-FE01-70736056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D2D7-44B1-4434-A196-3C7C4CFBB1D0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33E74-803A-2FD3-18E5-B2098B6E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8B2B3-E885-A450-2B77-C45EC915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E69-FAD8-4582-995D-E07A1E33F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0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7F0C1-4EC8-9807-1CB1-9F953A7A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77533-5515-3130-6D3C-21B842D43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772FB-1711-F5F4-C3F1-986EC24C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D2D7-44B1-4434-A196-3C7C4CFBB1D0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B1323-B109-12A2-EF5D-58DDC77E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54FB7-786C-8DBA-D49E-CEA2DF59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E69-FAD8-4582-995D-E07A1E33F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8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20F7-01C5-5164-2BB4-F496D3B9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BD1B5-096C-17A1-08CC-0CA459C59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49915-7F27-AE28-72EC-CE2A730AC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03783-17C5-AD1D-3CC1-D03E5D16C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D2D7-44B1-4434-A196-3C7C4CFBB1D0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63670-FBFB-19C7-CFCE-0CFDFB01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0F7D6-2977-F320-3EF3-05DD2CB9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E69-FAD8-4582-995D-E07A1E33F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66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B1CF9-7798-9D68-C725-F9971827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3AE56-654A-32B9-2B16-139B59793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DDF2-1CD9-A5A6-D868-B4D1FAB76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B9450-A588-C7E0-1D42-06EB69243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7AF5-1CC5-16B4-AB6C-C8D9970A1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A87F7-3ABD-871E-F5B5-043993D1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D2D7-44B1-4434-A196-3C7C4CFBB1D0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03221-A66A-16E9-969A-23006FAA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5EEFBE-B452-34B6-0A0E-A0DD227C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E69-FAD8-4582-995D-E07A1E33F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8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94F7-5FC2-26DF-CDCE-34F7D98E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44227-CA78-4DDE-F8FC-EA535450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D2D7-44B1-4434-A196-3C7C4CFBB1D0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3855F-DC3F-1597-AF40-5E1C1F01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3D60F-4166-F1D6-E239-078E72AE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E69-FAD8-4582-995D-E07A1E33F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4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99244-23B3-0060-3A7C-E6167C0D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D2D7-44B1-4434-A196-3C7C4CFBB1D0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09365-E97F-0859-6D66-D608758F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2A76-CC16-0A25-1EFD-86401CC1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E69-FAD8-4582-995D-E07A1E33F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7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0B62-BF27-03D1-0E2F-969F2E18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80B0D-29CC-D77C-5DD7-48077F4CD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A3905-C84A-C2DC-D9AC-C4ABC2A95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9FF4F-A03F-34C9-0A5E-DBA2FA1E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D2D7-44B1-4434-A196-3C7C4CFBB1D0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BCBD4-390E-0B97-59BB-BB2975A9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06D34-690F-1149-E512-70A66941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E69-FAD8-4582-995D-E07A1E33F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34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4CF7-ED18-F650-6D7B-4AFC5095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F89062-EFBB-ABE7-5953-11EFC3782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8B0E1-7D49-B650-BA48-A638247E9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3EAB-E780-26E0-0753-6C23E545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D2D7-44B1-4434-A196-3C7C4CFBB1D0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A1167-193B-3F4E-BFA9-A5B759CC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69498-4712-4B06-72E7-3F398ABA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E69-FAD8-4582-995D-E07A1E33F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8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3761F7-0697-79DB-5AFD-63F08B32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91683-EFF9-DF64-3309-AE43B84BD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76176-FC53-1EB7-0301-4FA0F4123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B4D2D7-44B1-4434-A196-3C7C4CFBB1D0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16BA7-023A-20AB-D901-296990842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DF1BA-44BF-9EC2-46C2-19163A905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90AE69-FAD8-4582-995D-E07A1E33F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3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5EFC-1D46-DDD2-F880-6C58E2A60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512" y="4236086"/>
            <a:ext cx="9144000" cy="83720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 Curriculum Marketplace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B9399-69DA-8EE6-675C-AB461B3B3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496" y="4992459"/>
            <a:ext cx="9144000" cy="1228727"/>
          </a:xfrm>
        </p:spPr>
        <p:txBody>
          <a:bodyPr>
            <a:normAutofit/>
          </a:bodyPr>
          <a:lstStyle/>
          <a:p>
            <a:r>
              <a:rPr lang="en-GB" sz="3500" dirty="0">
                <a:solidFill>
                  <a:srgbClr val="FF0000"/>
                </a:solidFill>
              </a:rPr>
              <a:t>HISTORY</a:t>
            </a:r>
          </a:p>
          <a:p>
            <a:r>
              <a:rPr lang="en-GB" sz="2500" dirty="0">
                <a:solidFill>
                  <a:srgbClr val="FF0000"/>
                </a:solidFill>
              </a:rPr>
              <a:t>Mrs Jane Mellor</a:t>
            </a:r>
          </a:p>
        </p:txBody>
      </p:sp>
      <p:pic>
        <p:nvPicPr>
          <p:cNvPr id="1026" name="Picture 2" descr="Bunting Colorful Flags, Pregnant Flags, Flags, Colorful PNG Transparent ...">
            <a:extLst>
              <a:ext uri="{FF2B5EF4-FFF2-40B4-BE49-F238E27FC236}">
                <a16:creationId xmlns:a16="http://schemas.microsoft.com/office/drawing/2014/main" id="{25CBA662-E934-F1AC-35E6-F6B207545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598" y="-474153"/>
            <a:ext cx="13061386" cy="28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92C7B0-EA40-DFF0-BEA7-6188A79B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880" y="2161865"/>
            <a:ext cx="4677544" cy="17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1EE9E-338E-BE09-C006-26E6E792B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4EB0-58D0-7D6E-4FD3-7D47330B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46" y="144963"/>
            <a:ext cx="10515600" cy="1325563"/>
          </a:xfrm>
        </p:spPr>
        <p:txBody>
          <a:bodyPr/>
          <a:lstStyle/>
          <a:p>
            <a:r>
              <a:rPr lang="en-GB" dirty="0"/>
              <a:t>Career Ideas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A0F73-184E-5367-C975-3A0C8849A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368" y="6111277"/>
            <a:ext cx="1632156" cy="625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8BFB1-1DC0-8E30-92F6-24BEB6324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029" y="662781"/>
            <a:ext cx="2143125" cy="2143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7B5EB-EDCF-6B9C-93EF-B3023F284AE2}"/>
              </a:ext>
            </a:extLst>
          </p:cNvPr>
          <p:cNvSpPr txBox="1"/>
          <p:nvPr/>
        </p:nvSpPr>
        <p:spPr>
          <a:xfrm>
            <a:off x="9506607" y="2963917"/>
            <a:ext cx="2191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Politician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D5E9AE-F250-11DB-6E6A-4024BB623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15" y="1055907"/>
            <a:ext cx="3663547" cy="2514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F718F2-7BF6-96D0-BAD1-183D6C99FBF1}"/>
              </a:ext>
            </a:extLst>
          </p:cNvPr>
          <p:cNvSpPr txBox="1"/>
          <p:nvPr/>
        </p:nvSpPr>
        <p:spPr>
          <a:xfrm>
            <a:off x="335934" y="3517915"/>
            <a:ext cx="3632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Archaeologist</a:t>
            </a:r>
          </a:p>
        </p:txBody>
      </p:sp>
      <p:pic>
        <p:nvPicPr>
          <p:cNvPr id="1026" name="Picture 2" descr="History Teacher Appreciation Gift ...">
            <a:extLst>
              <a:ext uri="{FF2B5EF4-FFF2-40B4-BE49-F238E27FC236}">
                <a16:creationId xmlns:a16="http://schemas.microsoft.com/office/drawing/2014/main" id="{151684E6-7386-FCCD-3761-DC99377B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66" y="3517915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25CC45-B5F6-293A-D421-E9E44A5F68B5}"/>
              </a:ext>
            </a:extLst>
          </p:cNvPr>
          <p:cNvSpPr txBox="1"/>
          <p:nvPr/>
        </p:nvSpPr>
        <p:spPr>
          <a:xfrm>
            <a:off x="3817736" y="6137290"/>
            <a:ext cx="3011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History Teacher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F8BAB3-55DE-F004-9DE8-028AB34A8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117" y="112971"/>
            <a:ext cx="2143125" cy="2143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B5014C-1CB4-4491-C82C-E1785818796F}"/>
              </a:ext>
            </a:extLst>
          </p:cNvPr>
          <p:cNvSpPr txBox="1"/>
          <p:nvPr/>
        </p:nvSpPr>
        <p:spPr>
          <a:xfrm>
            <a:off x="4510580" y="2225253"/>
            <a:ext cx="4584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Genealogist – someone who studies family history.</a:t>
            </a:r>
          </a:p>
        </p:txBody>
      </p:sp>
      <p:pic>
        <p:nvPicPr>
          <p:cNvPr id="1028" name="Picture 4" descr="Natural History Museum ...">
            <a:extLst>
              <a:ext uri="{FF2B5EF4-FFF2-40B4-BE49-F238E27FC236}">
                <a16:creationId xmlns:a16="http://schemas.microsoft.com/office/drawing/2014/main" id="{E6FA05AA-8245-55B8-B6B8-2809D24D4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101" y="351791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D66437-140B-79CF-3833-C08E6BFDB45E}"/>
              </a:ext>
            </a:extLst>
          </p:cNvPr>
          <p:cNvSpPr txBox="1"/>
          <p:nvPr/>
        </p:nvSpPr>
        <p:spPr>
          <a:xfrm>
            <a:off x="6828950" y="5365765"/>
            <a:ext cx="3011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Working in a museum</a:t>
            </a:r>
          </a:p>
        </p:txBody>
      </p:sp>
      <p:pic>
        <p:nvPicPr>
          <p:cNvPr id="1030" name="Picture 6" descr="watch Downton Abbey ...">
            <a:extLst>
              <a:ext uri="{FF2B5EF4-FFF2-40B4-BE49-F238E27FC236}">
                <a16:creationId xmlns:a16="http://schemas.microsoft.com/office/drawing/2014/main" id="{5FE63769-14B6-B7CB-42E8-66B3B066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8" y="4068543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D2F9E2-7BF5-2E50-8622-A554BF789E77}"/>
              </a:ext>
            </a:extLst>
          </p:cNvPr>
          <p:cNvSpPr txBox="1"/>
          <p:nvPr/>
        </p:nvSpPr>
        <p:spPr>
          <a:xfrm>
            <a:off x="530080" y="5770995"/>
            <a:ext cx="3632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TV and Film History Researcher</a:t>
            </a:r>
          </a:p>
        </p:txBody>
      </p:sp>
    </p:spTree>
    <p:extLst>
      <p:ext uri="{BB962C8B-B14F-4D97-AF65-F5344CB8AC3E}">
        <p14:creationId xmlns:p14="http://schemas.microsoft.com/office/powerpoint/2010/main" val="112794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DB58-7F02-96F9-4599-8EE44656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8" y="310276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EYFS and Key Stage 1 - Long Term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55107-A9A7-7863-7707-863FC2C0B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96" y="5922341"/>
            <a:ext cx="1632156" cy="625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CA4D02-9E7F-7756-3183-8885516E1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8" y="1719960"/>
            <a:ext cx="11741983" cy="30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3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6ABF-D139-FFA9-4208-1E8D9AB0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" y="130718"/>
            <a:ext cx="10515600" cy="1325563"/>
          </a:xfrm>
        </p:spPr>
        <p:txBody>
          <a:bodyPr/>
          <a:lstStyle/>
          <a:p>
            <a:r>
              <a:rPr lang="en-GB" dirty="0"/>
              <a:t>Key Stage 2 – Long Term 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A590B-8629-C976-5DB8-44C01DBF3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20" y="1921620"/>
            <a:ext cx="11851080" cy="2256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C2809A-A239-2916-A644-69775496B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20" y="4177861"/>
            <a:ext cx="11891950" cy="18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9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DE714-8D13-4949-27E5-9982E3E98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F10F-8DC5-52BD-1284-7635F6D9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79" y="438430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Curriculum Thread Documents</a:t>
            </a:r>
            <a:br>
              <a:rPr lang="en-GB" dirty="0"/>
            </a:br>
            <a:r>
              <a:rPr lang="en-GB" dirty="0"/>
              <a:t>Exploring the theme of Continuity and Change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74BF0-DA04-A9D1-1341-1019013F2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368" y="6111277"/>
            <a:ext cx="1632156" cy="625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4B7AB3-B372-B018-B13F-8BADCFD33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79" y="1763993"/>
            <a:ext cx="11603189" cy="32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3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00E22-BAD3-F42C-2F4C-1721805D5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79F0-B9F8-3520-1ADE-6C18168A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2" y="0"/>
            <a:ext cx="10515600" cy="1325563"/>
          </a:xfrm>
        </p:spPr>
        <p:txBody>
          <a:bodyPr/>
          <a:lstStyle/>
          <a:p>
            <a:r>
              <a:rPr lang="en-GB" dirty="0"/>
              <a:t>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DC90A-F97A-05AD-44B9-46F157C3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368" y="6111277"/>
            <a:ext cx="1632156" cy="625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10091-2E37-F603-878F-A14AD4373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14" y="1170817"/>
            <a:ext cx="11533039" cy="180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7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9F701-338E-8B4C-6E07-514F6DE10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34F5-3D39-EE65-9E3A-9CFEC3A8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2" y="0"/>
            <a:ext cx="10515600" cy="1325563"/>
          </a:xfrm>
        </p:spPr>
        <p:txBody>
          <a:bodyPr/>
          <a:lstStyle/>
          <a:p>
            <a:r>
              <a:rPr lang="en-GB" dirty="0"/>
              <a:t>Examples of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BBC19-9B36-522C-F6BA-17DE984A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368" y="6111277"/>
            <a:ext cx="1632156" cy="625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334419-1BB6-A85C-BDB0-F000DE437BFC}"/>
              </a:ext>
            </a:extLst>
          </p:cNvPr>
          <p:cNvSpPr txBox="1"/>
          <p:nvPr/>
        </p:nvSpPr>
        <p:spPr>
          <a:xfrm>
            <a:off x="-7331742" y="-2054768"/>
            <a:ext cx="45719" cy="107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B0E24-8F72-FA6D-560A-AD4459F83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79" y="1031153"/>
            <a:ext cx="4762749" cy="3589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27946-2E2E-EB9B-2035-F0095A902E8A}"/>
              </a:ext>
            </a:extLst>
          </p:cNvPr>
          <p:cNvSpPr txBox="1"/>
          <p:nvPr/>
        </p:nvSpPr>
        <p:spPr>
          <a:xfrm>
            <a:off x="5274129" y="132556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Year </a:t>
            </a:r>
            <a:r>
              <a:rPr lang="en-GB" sz="3000"/>
              <a:t>1 finding </a:t>
            </a:r>
            <a:r>
              <a:rPr lang="en-GB" sz="3000" dirty="0"/>
              <a:t>changes to houses in the past and houses today.</a:t>
            </a:r>
          </a:p>
        </p:txBody>
      </p:sp>
    </p:spTree>
    <p:extLst>
      <p:ext uri="{BB962C8B-B14F-4D97-AF65-F5344CB8AC3E}">
        <p14:creationId xmlns:p14="http://schemas.microsoft.com/office/powerpoint/2010/main" val="380737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83214-2A93-B59C-C6AD-8CFBEB12B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DAB3-DDFE-E693-6C71-A9CAA1B0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2" y="0"/>
            <a:ext cx="10515600" cy="1325563"/>
          </a:xfrm>
        </p:spPr>
        <p:txBody>
          <a:bodyPr/>
          <a:lstStyle/>
          <a:p>
            <a:r>
              <a:rPr lang="en-GB" dirty="0"/>
              <a:t>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D51A1-7085-BCE0-101C-57AC84D20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368" y="6111277"/>
            <a:ext cx="1632156" cy="625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8308B-6CF5-5A3B-F153-2C05A70ED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72" y="1055622"/>
            <a:ext cx="9975955" cy="54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0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8FA06-D670-C095-3B64-4B65BA30D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E781-044D-45A2-59EE-B767A345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2" y="98320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What can I do as a parent to support my child in this subject?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03F0A-61A1-06C5-17DC-28CF9B92D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368" y="6111277"/>
            <a:ext cx="1632156" cy="625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F83FA6-645A-71CC-AB89-7EEB5E0334DD}"/>
              </a:ext>
            </a:extLst>
          </p:cNvPr>
          <p:cNvSpPr txBox="1"/>
          <p:nvPr/>
        </p:nvSpPr>
        <p:spPr>
          <a:xfrm>
            <a:off x="37986" y="1650029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01E7B6-416C-A63F-CA31-36B47900D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3" y="2111694"/>
            <a:ext cx="2933385" cy="16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AE7F87-BE69-A729-6F4D-015605C77A8E}"/>
              </a:ext>
            </a:extLst>
          </p:cNvPr>
          <p:cNvSpPr txBox="1"/>
          <p:nvPr/>
        </p:nvSpPr>
        <p:spPr>
          <a:xfrm>
            <a:off x="334327" y="1557696"/>
            <a:ext cx="3987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Local Visits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9AE48-B2F9-6B2A-A162-D63A2BD0F79F}"/>
              </a:ext>
            </a:extLst>
          </p:cNvPr>
          <p:cNvSpPr txBox="1"/>
          <p:nvPr/>
        </p:nvSpPr>
        <p:spPr>
          <a:xfrm>
            <a:off x="3181159" y="2237411"/>
            <a:ext cx="61879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i="0" dirty="0" err="1">
                <a:solidFill>
                  <a:srgbClr val="001D35"/>
                </a:solidFill>
                <a:effectLst/>
              </a:rPr>
              <a:t>Shibden</a:t>
            </a:r>
            <a:r>
              <a:rPr lang="en-GB" sz="3000" i="0" dirty="0">
                <a:solidFill>
                  <a:srgbClr val="001D35"/>
                </a:solidFill>
                <a:effectLst/>
              </a:rPr>
              <a:t> Hall</a:t>
            </a:r>
            <a:endParaRPr lang="en-GB" sz="3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3E6C219-25BC-162A-98D4-542483037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3" y="3896621"/>
            <a:ext cx="1438754" cy="14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85DF13-882A-9C54-743F-D83730C67990}"/>
              </a:ext>
            </a:extLst>
          </p:cNvPr>
          <p:cNvSpPr txBox="1"/>
          <p:nvPr/>
        </p:nvSpPr>
        <p:spPr>
          <a:xfrm>
            <a:off x="1813497" y="3960590"/>
            <a:ext cx="2302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/>
              <a:t>Bankfield</a:t>
            </a:r>
            <a:r>
              <a:rPr lang="en-GB" sz="3000" dirty="0"/>
              <a:t> Museum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10776FB-868A-0E7A-FD51-0230267A3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862" y="1051557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61FE84-53B8-03E8-D30D-B69A3E80AA0F}"/>
              </a:ext>
            </a:extLst>
          </p:cNvPr>
          <p:cNvSpPr txBox="1"/>
          <p:nvPr/>
        </p:nvSpPr>
        <p:spPr>
          <a:xfrm>
            <a:off x="7386684" y="1171085"/>
            <a:ext cx="4470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Calderdale Industrial Museum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366842-6A5F-FEF1-7F38-FC70B7B0C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862" y="2771561"/>
            <a:ext cx="1624814" cy="1624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21E030-333F-916B-E971-D989B44E4933}"/>
              </a:ext>
            </a:extLst>
          </p:cNvPr>
          <p:cNvSpPr txBox="1"/>
          <p:nvPr/>
        </p:nvSpPr>
        <p:spPr>
          <a:xfrm>
            <a:off x="7386684" y="2936708"/>
            <a:ext cx="3263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Halifax Minster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F7DE54F7-664F-A49E-1BDF-1C86F836A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35" y="4996732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EA1D59-981C-2E81-C62F-965433F9B44A}"/>
              </a:ext>
            </a:extLst>
          </p:cNvPr>
          <p:cNvSpPr txBox="1"/>
          <p:nvPr/>
        </p:nvSpPr>
        <p:spPr>
          <a:xfrm>
            <a:off x="4658019" y="5806443"/>
            <a:ext cx="3086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The Piece Hall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4E43D4EB-7576-7BC1-64DF-88EDA09B0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62" y="4468421"/>
            <a:ext cx="2143453" cy="21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7CA94-10AF-09F3-1FDA-B3034095251B}"/>
              </a:ext>
            </a:extLst>
          </p:cNvPr>
          <p:cNvSpPr txBox="1"/>
          <p:nvPr/>
        </p:nvSpPr>
        <p:spPr>
          <a:xfrm>
            <a:off x="9622178" y="4468421"/>
            <a:ext cx="2235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Wainhouse Tower</a:t>
            </a:r>
          </a:p>
        </p:txBody>
      </p:sp>
    </p:spTree>
    <p:extLst>
      <p:ext uri="{BB962C8B-B14F-4D97-AF65-F5344CB8AC3E}">
        <p14:creationId xmlns:p14="http://schemas.microsoft.com/office/powerpoint/2010/main" val="404427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611C-920A-98FD-5F28-B99ECF99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I do as a parent to support my child in this subject? </a:t>
            </a:r>
          </a:p>
        </p:txBody>
      </p:sp>
      <p:pic>
        <p:nvPicPr>
          <p:cNvPr id="3074" name="Picture 2" descr="READING IS LIBERATING – Srikanti's Blogs">
            <a:extLst>
              <a:ext uri="{FF2B5EF4-FFF2-40B4-BE49-F238E27FC236}">
                <a16:creationId xmlns:a16="http://schemas.microsoft.com/office/drawing/2014/main" id="{925756FF-ACED-BEB5-D13A-04A78272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4" y="1690688"/>
            <a:ext cx="2803306" cy="266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8A3E2-98EB-5EA1-89F6-3CE4CF60E4DE}"/>
              </a:ext>
            </a:extLst>
          </p:cNvPr>
          <p:cNvSpPr txBox="1"/>
          <p:nvPr/>
        </p:nvSpPr>
        <p:spPr>
          <a:xfrm>
            <a:off x="3361012" y="2199482"/>
            <a:ext cx="2979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Read books set in the past</a:t>
            </a:r>
          </a:p>
        </p:txBody>
      </p:sp>
      <p:pic>
        <p:nvPicPr>
          <p:cNvPr id="3076" name="Picture 4" descr="speech bubble yellow color pop art ...">
            <a:extLst>
              <a:ext uri="{FF2B5EF4-FFF2-40B4-BE49-F238E27FC236}">
                <a16:creationId xmlns:a16="http://schemas.microsoft.com/office/drawing/2014/main" id="{6DBFF32C-CF3F-C628-3DC2-4EC1BBA55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33" y="1682742"/>
            <a:ext cx="2677181" cy="267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0972A0-B570-6EBE-7ABC-3EA979655EF9}"/>
              </a:ext>
            </a:extLst>
          </p:cNvPr>
          <p:cNvSpPr txBox="1"/>
          <p:nvPr/>
        </p:nvSpPr>
        <p:spPr>
          <a:xfrm>
            <a:off x="9462267" y="1737818"/>
            <a:ext cx="2304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Talk with your child about your childhood. </a:t>
            </a:r>
          </a:p>
        </p:txBody>
      </p:sp>
      <p:pic>
        <p:nvPicPr>
          <p:cNvPr id="3078" name="Picture 6" descr="17 | November | 2009 | Games for your mind">
            <a:extLst>
              <a:ext uri="{FF2B5EF4-FFF2-40B4-BE49-F238E27FC236}">
                <a16:creationId xmlns:a16="http://schemas.microsoft.com/office/drawing/2014/main" id="{3EB0D0AF-368C-0E9A-D488-84A409A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86" y="4868717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B8C4D8-1EF8-0C42-7185-57C1B0AE31CD}"/>
              </a:ext>
            </a:extLst>
          </p:cNvPr>
          <p:cNvSpPr txBox="1"/>
          <p:nvPr/>
        </p:nvSpPr>
        <p:spPr>
          <a:xfrm>
            <a:off x="6671934" y="4868717"/>
            <a:ext cx="5139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Look at artifacts from the past and talk about continuity and change</a:t>
            </a:r>
          </a:p>
        </p:txBody>
      </p:sp>
    </p:spTree>
    <p:extLst>
      <p:ext uri="{BB962C8B-B14F-4D97-AF65-F5344CB8AC3E}">
        <p14:creationId xmlns:p14="http://schemas.microsoft.com/office/powerpoint/2010/main" val="1270562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152</Words>
  <Application>Microsoft Office PowerPoint</Application>
  <PresentationFormat>Widescreen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    Curriculum Marketplace</vt:lpstr>
      <vt:lpstr>EYFS and Key Stage 1 - Long Term Planning</vt:lpstr>
      <vt:lpstr>Key Stage 2 – Long Term Planning</vt:lpstr>
      <vt:lpstr>Curriculum Thread Documents Exploring the theme of Continuity and Change </vt:lpstr>
      <vt:lpstr>Vocabulary</vt:lpstr>
      <vt:lpstr>Examples of work</vt:lpstr>
      <vt:lpstr>Assessment</vt:lpstr>
      <vt:lpstr>What can I do as a parent to support my child in this subject? </vt:lpstr>
      <vt:lpstr>What can I do as a parent to support my child in this subject? </vt:lpstr>
      <vt:lpstr>Career Ideas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Curriculum Marketplace</dc:title>
  <dc:creator>Chloe Foster</dc:creator>
  <cp:lastModifiedBy>Chloe Foster</cp:lastModifiedBy>
  <cp:revision>4</cp:revision>
  <dcterms:created xsi:type="dcterms:W3CDTF">2025-01-06T10:26:47Z</dcterms:created>
  <dcterms:modified xsi:type="dcterms:W3CDTF">2025-07-02T09:00:56Z</dcterms:modified>
</cp:coreProperties>
</file>